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0" r:id="rId2"/>
    <p:sldId id="271" r:id="rId3"/>
    <p:sldId id="272" r:id="rId4"/>
    <p:sldId id="274" r:id="rId5"/>
    <p:sldId id="275" r:id="rId6"/>
    <p:sldId id="276" r:id="rId7"/>
    <p:sldId id="285" r:id="rId8"/>
    <p:sldId id="286" r:id="rId9"/>
    <p:sldId id="287" r:id="rId10"/>
    <p:sldId id="288" r:id="rId11"/>
    <p:sldId id="277" r:id="rId12"/>
    <p:sldId id="281" r:id="rId13"/>
    <p:sldId id="282" r:id="rId14"/>
    <p:sldId id="283" r:id="rId15"/>
    <p:sldId id="284" r:id="rId16"/>
    <p:sldId id="278" r:id="rId17"/>
    <p:sldId id="279" r:id="rId18"/>
    <p:sldId id="280" r:id="rId19"/>
    <p:sldId id="27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71"/>
            <p14:sldId id="272"/>
            <p14:sldId id="274"/>
            <p14:sldId id="275"/>
            <p14:sldId id="276"/>
            <p14:sldId id="285"/>
            <p14:sldId id="286"/>
            <p14:sldId id="287"/>
            <p14:sldId id="288"/>
            <p14:sldId id="277"/>
            <p14:sldId id="281"/>
            <p14:sldId id="282"/>
            <p14:sldId id="283"/>
            <p14:sldId id="284"/>
            <p14:sldId id="278"/>
            <p14:sldId id="279"/>
            <p14:sldId id="280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>
      <p:cViewPr>
        <p:scale>
          <a:sx n="119" d="100"/>
          <a:sy n="119" d="100"/>
        </p:scale>
        <p:origin x="24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7735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59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det-bts.atlassian.net/issues/?jql=project%20%3D%20%22SDET%22%20AND%20component%20%3D%20%22SYSTEM_TEST_DEFECT%22%20and%20createdDate%20%3c%3D%20'2018/07/18'" TargetMode="External"/><Relationship Id="rId7" Type="http://schemas.openxmlformats.org/officeDocument/2006/relationships/hyperlink" Target="https://sdet-bts.atlassian.net/wiki/spaces/SDET/pages/425986/1-2.+Document+Test+Basis+and+Game+config.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Excel_____.xlsx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3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22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21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20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SonarQube</a:t>
            </a:r>
            <a:r>
              <a:rPr lang="en-US" altLang="ko-KR" b="1" dirty="0"/>
              <a:t> </a:t>
            </a:r>
            <a:r>
              <a:rPr lang="en-US" altLang="ko-KR" b="1" dirty="0" err="1"/>
              <a:t>Trand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Participants : </a:t>
            </a:r>
            <a:r>
              <a:rPr lang="en-US" altLang="ko-KR" b="1" dirty="0" err="1"/>
              <a:t>Sujung</a:t>
            </a:r>
            <a:r>
              <a:rPr lang="en-US" altLang="ko-KR" b="1" dirty="0"/>
              <a:t> </a:t>
            </a:r>
            <a:r>
              <a:rPr lang="en-US" altLang="ko-KR" b="1" dirty="0" err="1"/>
              <a:t>Lyu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Planned Effort: 2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Technique : Ad-Hoc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 err="1"/>
              <a:t>TestCase</a:t>
            </a:r>
            <a:r>
              <a:rPr lang="en-US" altLang="ko-KR" b="1" dirty="0"/>
              <a:t> : </a:t>
            </a:r>
            <a:r>
              <a:rPr lang="en-US" altLang="ko-KR" b="1" dirty="0" err="1"/>
              <a:t>PreTest</a:t>
            </a:r>
            <a:r>
              <a:rPr lang="en-US" altLang="ko-KR" b="1" dirty="0"/>
              <a:t> - </a:t>
            </a:r>
            <a:r>
              <a:rPr lang="en-US" altLang="ko-KR" b="1" dirty="0" err="1"/>
              <a:t>TestCase</a:t>
            </a:r>
            <a:r>
              <a:rPr lang="en-US" altLang="ko-KR" b="1" dirty="0"/>
              <a:t>(26)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Defect : </a:t>
            </a:r>
            <a:r>
              <a:rPr lang="en-US" altLang="ko-KR" b="1" dirty="0">
                <a:hlinkClick r:id="rId3"/>
              </a:rPr>
              <a:t>JIRA ISSUE (15)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Map of Game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Review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Ambiguous requirements and unexpected gaming behavior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287240" y="194215"/>
            <a:ext cx="4320480" cy="51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/>
              <a:t>Pre-Test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/>
          </p:nvPr>
        </p:nvGraphicFramePr>
        <p:xfrm>
          <a:off x="5724128" y="901949"/>
          <a:ext cx="3145917" cy="4471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워크시트" r:id="rId5" imgW="7981888" imgH="11953980" progId="Excel.Sheet.12">
                  <p:embed/>
                </p:oleObj>
              </mc:Choice>
              <mc:Fallback>
                <p:oleObj name="워크시트" r:id="rId5" imgW="7981888" imgH="11953980" progId="Excel.Sheet.12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24128" y="901949"/>
                        <a:ext cx="3145917" cy="4471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실행 단추: 앞으로 또는 다음 2">
            <a:hlinkClick r:id="rId7" highlightClick="1"/>
          </p:cNvPr>
          <p:cNvSpPr/>
          <p:nvPr/>
        </p:nvSpPr>
        <p:spPr>
          <a:xfrm>
            <a:off x="2627784" y="5168079"/>
            <a:ext cx="249752" cy="205138"/>
          </a:xfrm>
          <a:prstGeom prst="actionButtonForwardNex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1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Participants : All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Planned Effort : 45h (7/16~20, 3hours a day) -&gt; 73h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Actual Effort : 64h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Number of unit-test per class : 10 (241/24)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 err="1"/>
              <a:t>Jacoco</a:t>
            </a:r>
            <a:r>
              <a:rPr lang="en-US" altLang="ko-KR" sz="1700" dirty="0"/>
              <a:t> test report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Defect list : 4 (SDET-47, SDET-48, SDET-51, SDET-54)</a:t>
            </a:r>
            <a:endParaRPr lang="en-US" altLang="ko-KR" sz="17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Review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Unit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68760"/>
            <a:ext cx="2000611" cy="206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Defect list : 4 (SDET-47, SDET-48, SDET-51, SDET-54)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Jacoco</a:t>
            </a:r>
            <a:r>
              <a:rPr lang="en-US" altLang="ko-KR" dirty="0"/>
              <a:t> test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Unit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08" y="1337870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76" y="3890788"/>
            <a:ext cx="7191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480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 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Participants : All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Planned Effort : 45h (7/18~20, 2hours a day) -&gt; 19h 30m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Test case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Jacoco</a:t>
            </a:r>
            <a:r>
              <a:rPr lang="en-US" altLang="ko-KR" dirty="0"/>
              <a:t> test report (pass rate)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Defect list : 1 (SDET-46)</a:t>
            </a:r>
            <a:endParaRPr lang="en-US" altLang="ko-KR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Review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Do small projects need integration testing?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Defect list : 1 (SDET-46)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Jacoco</a:t>
            </a:r>
            <a:r>
              <a:rPr lang="en-US" altLang="ko-KR" dirty="0"/>
              <a:t> test report</a:t>
            </a:r>
          </a:p>
          <a:p>
            <a:pPr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5791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71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Participants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Maybe, it will be 2 persons.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Schedule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Total Man Hours : 50 hours (5days / 5hours per day / 2persons)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System Test Case , System Test Execution Result.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Defect List (it is managed by JIRA System)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System Test Scenario based on Test Case.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shoud</a:t>
            </a:r>
            <a:r>
              <a:rPr lang="en-US" altLang="ko-KR" dirty="0"/>
              <a:t> we have to implement automation test system?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System Test (7/19 ~ 7/25)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As mentioned before, two people will do it.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We will test not only the existing features but also the new features to be developed.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Mutation Test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Maybe, it will be one person.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We are going to test game class because it is very related to the operation of the game.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Implement New Features. (7/23~27)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3 peoples (Except for the personnel required for the system test, the rest peoples concentrate on new functions.)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 for New Features. (7/26~27)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the number of tester is not determined yet. (New Feature Integration Testing was not decided whether it was a developer or a tester.)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Next Plan for remaining period.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System Test2 (7/30 ~ 7/31)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This is the second system test to see if existing defects are resolved successfully and if new functionality is working.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Documentation (8/1 ~ 8/2)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Document output and prepare for final presentation.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Next Plan for remaining period. (cont.)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CI : </a:t>
            </a:r>
            <a:r>
              <a:rPr lang="en-US" altLang="ko-KR" sz="2000" b="1" dirty="0" err="1"/>
              <a:t>Github</a:t>
            </a:r>
            <a:r>
              <a:rPr lang="en-US" altLang="ko-KR" sz="2000" b="1" dirty="0"/>
              <a:t> + Jenkins (</a:t>
            </a:r>
            <a:r>
              <a:rPr lang="en-US" altLang="ko-KR" sz="2000" b="1" dirty="0">
                <a:hlinkClick r:id="rId2"/>
              </a:rPr>
              <a:t>http://40.74.87.221:8080</a:t>
            </a:r>
            <a:r>
              <a:rPr lang="en-US" altLang="ko-KR" sz="2000" b="1" dirty="0"/>
              <a:t>)+ </a:t>
            </a:r>
            <a:r>
              <a:rPr lang="en-US" altLang="ko-KR" sz="2000" b="1" dirty="0" err="1"/>
              <a:t>sonaQube</a:t>
            </a:r>
            <a:endParaRPr lang="en-US" altLang="ko-KR" sz="2000" b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Source repository :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(</a:t>
            </a:r>
            <a:r>
              <a:rPr lang="en-US" altLang="ko-KR" sz="1600" dirty="0">
                <a:hlinkClick r:id="rId3"/>
              </a:rPr>
              <a:t>https://github.com/sunghochin/TartanAdventure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Quality Tool : SonarQube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4"/>
              </a:rPr>
              <a:t>http://40.74.87.211:9000/projects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document configuration : </a:t>
            </a:r>
            <a:r>
              <a:rPr lang="en-US" altLang="ko-KR" sz="1600" dirty="0"/>
              <a:t>wiki page (</a:t>
            </a:r>
            <a:r>
              <a:rPr lang="en-US" altLang="ko-KR" sz="1600" dirty="0">
                <a:hlinkClick r:id="rId5"/>
              </a:rPr>
              <a:t>https://sdet-bts.atlassian.net/wiki/spaces/SDET/overview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issue tracker : </a:t>
            </a:r>
            <a:r>
              <a:rPr lang="en-US" altLang="ko-KR" sz="1600" dirty="0" err="1"/>
              <a:t>jira</a:t>
            </a:r>
            <a:r>
              <a:rPr lang="en-US" altLang="ko-KR" sz="1600" dirty="0"/>
              <a:t> (</a:t>
            </a:r>
            <a:r>
              <a:rPr lang="en-US" altLang="ko-KR" sz="1600" dirty="0"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Coverage library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jacoco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pitest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Tools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Jonggu</a:t>
            </a:r>
            <a:r>
              <a:rPr lang="en-US" altLang="ko-KR" dirty="0"/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Sujung</a:t>
            </a:r>
            <a:r>
              <a:rPr lang="en-US" altLang="ko-KR" dirty="0"/>
              <a:t> </a:t>
            </a:r>
            <a:r>
              <a:rPr lang="en-US" altLang="ko-KR" dirty="0" err="1"/>
              <a:t>Lyu</a:t>
            </a:r>
            <a:r>
              <a:rPr lang="en-US" altLang="ko-KR" dirty="0"/>
              <a:t> (</a:t>
            </a:r>
            <a:r>
              <a:rPr lang="en" altLang="ko-KR" dirty="0"/>
              <a:t>Refactoring Lead)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Jinhyuk</a:t>
            </a:r>
            <a:r>
              <a:rPr lang="en-US" altLang="ko-KR" dirty="0"/>
              <a:t> Yang (</a:t>
            </a:r>
            <a:r>
              <a:rPr lang="en" altLang="ko-KR" dirty="0"/>
              <a:t>Static Analysis Lead)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Hyoyeon</a:t>
            </a:r>
            <a:r>
              <a:rPr lang="en-US" altLang="ko-KR" dirty="0"/>
              <a:t> Hwang (Plan &amp; Test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/>
              <a:t>“Studying and Understanding of SDET Culture and Techniques”, </a:t>
            </a:r>
            <a:r>
              <a:rPr lang="en-US" altLang="ko-KR" b="1" i="1" u="sng" dirty="0"/>
              <a:t>not dancing or singing!!</a:t>
            </a:r>
            <a:endParaRPr lang="en-US" altLang="ko-KR" b="1" i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5 </a:t>
            </a:r>
            <a:r>
              <a:rPr lang="en-US" altLang="ko-KR" dirty="0" err="1"/>
              <a:t>hrs</a:t>
            </a:r>
            <a:r>
              <a:rPr lang="en-US" altLang="ko-KR" dirty="0"/>
              <a:t> for project / day, 1 project meeting / day, 1 mentoring meeting / week</a:t>
            </a: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Team introductions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6E41FC-0470-AD4F-BA83-4FEC9B600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09" y="2512234"/>
            <a:ext cx="2090291" cy="1567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5FA10-8AEF-B942-A82A-9D53D2BD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48064" y="935544"/>
            <a:ext cx="2060569" cy="15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449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“</a:t>
            </a:r>
            <a:r>
              <a:rPr lang="en-US" altLang="ko-KR" sz="2000" i="1" dirty="0"/>
              <a:t>Tracking bugs and defects until our customer(</a:t>
            </a:r>
            <a:r>
              <a:rPr lang="en-US" altLang="ko-KR" sz="2000" b="1" i="1" dirty="0" err="1"/>
              <a:t>jeff</a:t>
            </a:r>
            <a:r>
              <a:rPr lang="en-US" altLang="ko-KR" sz="2000" i="1" dirty="0"/>
              <a:t>) is satisfied.”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Testability</a:t>
            </a:r>
            <a:r>
              <a:rPr lang="en-US" altLang="ko-KR" sz="2000" dirty="0"/>
              <a:t> : line coverage : 90%, branch coverage : 80%, </a:t>
            </a:r>
            <a:r>
              <a:rPr lang="en-US" altLang="ko-KR" sz="2000"/>
              <a:t>mutation coverage </a:t>
            </a:r>
            <a:r>
              <a:rPr lang="en-US" altLang="ko-KR" sz="2000" dirty="0"/>
              <a:t>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Functional correctness </a:t>
            </a:r>
            <a:r>
              <a:rPr lang="en-US" altLang="ko-KR" sz="2000" dirty="0"/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Functional suitability for new features </a:t>
            </a:r>
            <a:r>
              <a:rPr lang="en-US" altLang="ko-KR" sz="2000" dirty="0"/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Usability</a:t>
            </a:r>
            <a:r>
              <a:rPr lang="en-US" altLang="ko-KR" sz="2000" dirty="0"/>
              <a:t> (optional) : improve game command and message </a:t>
            </a:r>
            <a:r>
              <a:rPr lang="en-US" altLang="ko-KR" sz="2000" i="1" dirty="0"/>
              <a:t>visibility</a:t>
            </a:r>
            <a:r>
              <a:rPr lang="en-US" altLang="ko-KR" sz="2000" dirty="0"/>
              <a:t> (can be play the game with the less use ‘help’ command)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introductions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50EE6E-47F1-0544-941B-FA3723322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13" y="4141298"/>
            <a:ext cx="3790361" cy="2368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D7A87-4377-4247-A2F7-2A7A2CF7ACB5}"/>
              </a:ext>
            </a:extLst>
          </p:cNvPr>
          <p:cNvSpPr txBox="1"/>
          <p:nvPr/>
        </p:nvSpPr>
        <p:spPr>
          <a:xfrm>
            <a:off x="256071" y="836712"/>
            <a:ext cx="8496944" cy="364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Project Plan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Quality Goals</a:t>
            </a:r>
          </a:p>
        </p:txBody>
      </p:sp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Strategic/Tactical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There are no unpredictable errors in tartan system.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Focus on Testability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TDD about new feature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Quality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Vaild</a:t>
            </a:r>
            <a:r>
              <a:rPr lang="en-US" altLang="ko-KR" b="1" dirty="0"/>
              <a:t> Test(no simple coverage ratio)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Project tracking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Time Log Trend (</a:t>
            </a:r>
            <a:r>
              <a:rPr lang="en-US" altLang="ko-KR" dirty="0"/>
              <a:t>burn down chart)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Discussion of collected data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Wiki : </a:t>
            </a:r>
            <a:r>
              <a:rPr lang="en-US" altLang="ko-KR" dirty="0"/>
              <a:t>https://sdet-bts.atlassian.net/wiki/spaces/SDET/overview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JIRA : </a:t>
            </a:r>
            <a:r>
              <a:rPr lang="en-US" altLang="ko-KR" sz="1400" dirty="0"/>
              <a:t>https://sdet-bts.atlassian.net/secure/RapidBoard.jspa?rapidView=1&amp;projectKey=SDET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Sonar : </a:t>
            </a:r>
            <a:r>
              <a:rPr lang="en-US" altLang="ko-KR" dirty="0"/>
              <a:t>http://40.74.87.211:9000/projects?sort=-analysis_date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Team plans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38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06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Pre-Test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Ad-Hoc (Experience-based test design technique)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Code review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Team (Technical)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Refactoring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Sonar, testability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White Box testing(Coverage) + Black Box testing(functionality)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Scenario 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System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Scenario testing, Ad-hoc Testing, Combination testing, BVA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+ TDD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Code review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Sys test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activities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713575"/>
            <a:ext cx="3774751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It is not a formal quality system step.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Review of check the quality of acquired sw. </a:t>
            </a:r>
          </a:p>
        </p:txBody>
      </p:sp>
    </p:spTree>
    <p:extLst>
      <p:ext uri="{BB962C8B-B14F-4D97-AF65-F5344CB8AC3E}">
        <p14:creationId xmlns:p14="http://schemas.microsoft.com/office/powerpoint/2010/main" val="378065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b="1" dirty="0"/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b="1" dirty="0"/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b="1" dirty="0"/>
              <a:t>detecting Code defect 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Working Hours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Period : 6/21 ~ 26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Actual / Planned : 36.5h / 50h (2h * 5days * 5 members)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Deliverables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lvl="1">
              <a:lnSpc>
                <a:spcPts val="2400"/>
              </a:lnSpc>
            </a:pPr>
            <a:endParaRPr lang="en-US" altLang="ko-KR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Code review is one of good way to understanding System.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Code Review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231123"/>
            <a:ext cx="39719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 Improving Testability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 Improving Code smells in </a:t>
            </a:r>
            <a:r>
              <a:rPr lang="en-US" altLang="ko-KR" b="1" dirty="0" err="1"/>
              <a:t>SonarQube</a:t>
            </a:r>
            <a:r>
              <a:rPr lang="en-US" altLang="ko-KR" b="1" dirty="0"/>
              <a:t> (by 1day debt)</a:t>
            </a:r>
            <a:endParaRPr lang="en-US" altLang="ko-KR" sz="20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Working Hours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Period : 7/9 ~ 13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Actual / Planned :  </a:t>
            </a:r>
            <a:r>
              <a:rPr lang="en-US" altLang="ko-KR" dirty="0">
                <a:solidFill>
                  <a:srgbClr val="FF0000"/>
                </a:solidFill>
              </a:rPr>
              <a:t>***</a:t>
            </a:r>
            <a:r>
              <a:rPr lang="en-US" altLang="ko-KR" dirty="0"/>
              <a:t>/ 50h (2h * 5days * 5 members)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Deliverables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Refactoring Status :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SonarQube</a:t>
            </a:r>
            <a:r>
              <a:rPr lang="en-US" altLang="ko-KR" dirty="0"/>
              <a:t> </a:t>
            </a:r>
            <a:r>
              <a:rPr lang="en-US" altLang="ko-KR" dirty="0" err="1"/>
              <a:t>Trand</a:t>
            </a:r>
            <a:r>
              <a:rPr lang="en-US" altLang="ko-KR" dirty="0"/>
              <a:t> :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Lessons Learned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Refactoring is indispensable for Testability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Monitoring method for Field Status is needed to know changed status.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    - For this, We discussed for changing private fields to public fields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    - Finally, we added getter &amp; setter methods.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Method should return about that’s result of procedure.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실행 단추: 앞으로 또는 다음 1">
            <a:hlinkClick r:id="" action="ppaction://hlinkshowjump?jump=nextslide" highlightClick="1"/>
          </p:cNvPr>
          <p:cNvSpPr/>
          <p:nvPr/>
        </p:nvSpPr>
        <p:spPr>
          <a:xfrm>
            <a:off x="3347864" y="3789040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실행 단추: 앞으로 또는 다음 8">
            <a:hlinkClick r:id="rId3" action="ppaction://hlinksldjump" highlightClick="1"/>
          </p:cNvPr>
          <p:cNvSpPr/>
          <p:nvPr/>
        </p:nvSpPr>
        <p:spPr>
          <a:xfrm>
            <a:off x="3360415" y="4221139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77" y="5025308"/>
            <a:ext cx="6572623" cy="10081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494465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1303</Words>
  <Application>Microsoft Macintosh PowerPoint</Application>
  <PresentationFormat>화면 슬라이드 쇼(4:3)</PresentationFormat>
  <Paragraphs>269</Paragraphs>
  <Slides>19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Wingdings</vt:lpstr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53</cp:revision>
  <dcterms:created xsi:type="dcterms:W3CDTF">2018-07-20T19:33:24Z</dcterms:created>
  <dcterms:modified xsi:type="dcterms:W3CDTF">2018-07-22T15:11:24Z</dcterms:modified>
</cp:coreProperties>
</file>